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79" r:id="rId12"/>
    <p:sldId id="2481" r:id="rId13"/>
    <p:sldId id="2480" r:id="rId14"/>
    <p:sldId id="2482" r:id="rId15"/>
    <p:sldId id="2483" r:id="rId16"/>
    <p:sldId id="2451" r:id="rId17"/>
    <p:sldId id="24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1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Project-1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Desktop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Pushing a commit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3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9254442" y="2987121"/>
            <a:ext cx="1462088" cy="8837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578</TotalTime>
  <Words>1028</Words>
  <Application>Microsoft Office PowerPoint</Application>
  <PresentationFormat>Widescreen</PresentationFormat>
  <Paragraphs>172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Riot API Bootcamp syllabus</vt:lpstr>
      <vt:lpstr>Module 1: Basics</vt:lpstr>
      <vt:lpstr>Module 1: Basics</vt:lpstr>
      <vt:lpstr>Resources to get started</vt:lpstr>
      <vt:lpstr>Anaconda Navigator Video</vt:lpstr>
      <vt:lpstr>GitHub Desktop Video</vt:lpstr>
      <vt:lpstr>Notepad++ Video</vt:lpstr>
      <vt:lpstr>First Steps</vt:lpstr>
      <vt:lpstr>First Steps Continued</vt:lpstr>
      <vt:lpstr>Project-1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47</cp:revision>
  <dcterms:created xsi:type="dcterms:W3CDTF">2020-12-14T19:35:28Z</dcterms:created>
  <dcterms:modified xsi:type="dcterms:W3CDTF">2022-03-08T05:02:12Z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